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7"/>
  </p:handoutMasterIdLst>
  <p:sldIdLst>
    <p:sldId id="276" r:id="rId2"/>
    <p:sldId id="256" r:id="rId3"/>
    <p:sldId id="277" r:id="rId4"/>
    <p:sldId id="278" r:id="rId5"/>
    <p:sldId id="27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4701D-5B3F-4E66-9BDB-A0952DFC0DC1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14B89-6ABE-430F-8452-85EF84AC8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A78C27-1017-4B74-8192-CBC72A4B896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49E029-722D-48F6-84C9-2AA2380BA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76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WEEKLY MEAL SELECTION GUIDELINES</a:t>
            </a:r>
            <a:endParaRPr lang="en-US" sz="4800" dirty="0"/>
          </a:p>
        </p:txBody>
      </p:sp>
      <p:pic>
        <p:nvPicPr>
          <p:cNvPr id="1026" name="Picture 2" descr="http://images.businessweek.com/ss/06/11/1117_giftguide_food/image/gourmet-station-me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4780448" cy="32766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WHEN PLANNING MEALS REMEMBER</a:t>
            </a:r>
            <a:endParaRPr lang="en-US" sz="3200" b="1" dirty="0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81600"/>
          </a:xfrm>
        </p:spPr>
        <p:txBody>
          <a:bodyPr vert="horz">
            <a:normAutofit fontScale="92500" lnSpcReduction="10000"/>
          </a:bodyPr>
          <a:lstStyle/>
          <a:p>
            <a:r>
              <a:rPr lang="en-US" dirty="0" smtClean="0"/>
              <a:t>This is a group assignment.</a:t>
            </a:r>
          </a:p>
          <a:p>
            <a:r>
              <a:rPr lang="en-US" dirty="0" smtClean="0"/>
              <a:t>Each group will be responsible for all the decisions for one meal service.</a:t>
            </a:r>
          </a:p>
          <a:p>
            <a:r>
              <a:rPr lang="en-US" dirty="0" smtClean="0"/>
              <a:t>You must consider your potential customers and avoid your personal preferences.</a:t>
            </a:r>
          </a:p>
          <a:p>
            <a:r>
              <a:rPr lang="en-US" dirty="0" smtClean="0"/>
              <a:t>Remember that we are operating a business so special considerations should be taken when choosing recipes that require large quantities of specialty items.</a:t>
            </a:r>
          </a:p>
          <a:p>
            <a:r>
              <a:rPr lang="en-US" dirty="0" smtClean="0"/>
              <a:t>Consider nutrition.</a:t>
            </a:r>
          </a:p>
          <a:p>
            <a:r>
              <a:rPr lang="en-US" dirty="0" smtClean="0"/>
              <a:t>Limited class time will be allocated for working on this assignment.</a:t>
            </a:r>
          </a:p>
          <a:p>
            <a:r>
              <a:rPr lang="en-US" dirty="0" smtClean="0"/>
              <a:t>Roles/responsibilities must be determined during planning.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OTHER 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763000" cy="50261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should choose a theme for your meal</a:t>
            </a:r>
          </a:p>
          <a:p>
            <a:r>
              <a:rPr lang="en-US" dirty="0" smtClean="0"/>
              <a:t>You will choose a main dish and a starch, dessert, a bread , possibly another side or  drink. </a:t>
            </a:r>
          </a:p>
          <a:p>
            <a:r>
              <a:rPr lang="en-US" dirty="0" smtClean="0"/>
              <a:t>Recipes  for the original amount and  the upsized 50 servings will be compiled and submitted for approval </a:t>
            </a:r>
            <a:r>
              <a:rPr lang="en-US" b="1" dirty="0" smtClean="0"/>
              <a:t>ONE</a:t>
            </a:r>
            <a:r>
              <a:rPr lang="en-US" dirty="0" smtClean="0"/>
              <a:t> </a:t>
            </a:r>
            <a:r>
              <a:rPr lang="en-US" b="1" dirty="0" smtClean="0"/>
              <a:t>WEEK</a:t>
            </a:r>
            <a:r>
              <a:rPr lang="en-US" dirty="0" smtClean="0"/>
              <a:t> prior to </a:t>
            </a:r>
            <a:r>
              <a:rPr lang="en-US" b="1" dirty="0" smtClean="0"/>
              <a:t>MEAL TRIAL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group will present their meal to the class with a detailed two day time/work plan. The groups will be given feedback and allowed to make changes.</a:t>
            </a:r>
          </a:p>
          <a:p>
            <a:r>
              <a:rPr lang="en-US" dirty="0" smtClean="0"/>
              <a:t>Your presentation should include a </a:t>
            </a:r>
            <a:r>
              <a:rPr lang="en-US" b="1" dirty="0" smtClean="0"/>
              <a:t>slide show </a:t>
            </a:r>
            <a:r>
              <a:rPr lang="en-US" dirty="0" smtClean="0"/>
              <a:t>depicting the theme, photos of the proposed dishes and how you expect them to look (plating), as well as a detailed menu description that would make a customers mouth water to read.</a:t>
            </a:r>
          </a:p>
          <a:p>
            <a:r>
              <a:rPr lang="en-US" dirty="0" smtClean="0"/>
              <a:t>On the day of the meal, a customer evaluation must be administered to six customers.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AFTER MEAL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 debriefing session will be held to discuss highlights and potential improvements.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entire meal ( each recipe) should be </a:t>
            </a:r>
            <a:r>
              <a:rPr lang="en-US" dirty="0" err="1" smtClean="0"/>
              <a:t>costed</a:t>
            </a:r>
            <a:r>
              <a:rPr lang="en-US" dirty="0" smtClean="0"/>
              <a:t> to determine the profit/loss and handed into the teacher. (print the page from website)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grocery list must be provided for 50 servings.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resources list must be provided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members of the groups must complete an e-portfolio entry including a self reflection and any other pertinent information.  You can make this entry “what you want it to be”.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Menu for a themed meal including bread, main, dessert.</a:t>
            </a:r>
          </a:p>
          <a:p>
            <a:r>
              <a:rPr lang="en-US" dirty="0" smtClean="0"/>
              <a:t>Recipes for each product to </a:t>
            </a:r>
            <a:r>
              <a:rPr lang="en-US" dirty="0" smtClean="0"/>
              <a:t>serve original amount and upsized to  </a:t>
            </a:r>
            <a:r>
              <a:rPr lang="en-US" dirty="0" smtClean="0"/>
              <a:t>50 people</a:t>
            </a:r>
          </a:p>
          <a:p>
            <a:r>
              <a:rPr lang="en-US" dirty="0" smtClean="0"/>
              <a:t>Cost per serving for each recipe must be </a:t>
            </a:r>
            <a:r>
              <a:rPr lang="en-US" dirty="0" smtClean="0"/>
              <a:t>determined and printed from </a:t>
            </a:r>
            <a:r>
              <a:rPr lang="en-US" smtClean="0"/>
              <a:t>the website</a:t>
            </a:r>
            <a:endParaRPr lang="en-US" dirty="0" smtClean="0"/>
          </a:p>
          <a:p>
            <a:r>
              <a:rPr lang="en-US" dirty="0" smtClean="0"/>
              <a:t>Groceries list must be created</a:t>
            </a:r>
          </a:p>
          <a:p>
            <a:r>
              <a:rPr lang="en-US" dirty="0" smtClean="0"/>
              <a:t>Resources list must be generated</a:t>
            </a:r>
          </a:p>
          <a:p>
            <a:r>
              <a:rPr lang="en-US" dirty="0" smtClean="0"/>
              <a:t>Prepare a schedule to create the meal, (prep day, meal day ) for all members of our class.</a:t>
            </a:r>
          </a:p>
          <a:p>
            <a:r>
              <a:rPr lang="en-US" dirty="0" smtClean="0"/>
              <a:t>Customer evaluation cards made and collected</a:t>
            </a:r>
          </a:p>
          <a:p>
            <a:r>
              <a:rPr lang="en-US" dirty="0" smtClean="0"/>
              <a:t>Evaluate yourself</a:t>
            </a:r>
          </a:p>
          <a:p>
            <a:r>
              <a:rPr lang="en-US" dirty="0" smtClean="0"/>
              <a:t>Evaluate your partner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756</TotalTime>
  <Words>405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WEEKLY MEAL SELECTION GUIDELINES</vt:lpstr>
      <vt:lpstr>WHEN PLANNING MEALS REMEMBER</vt:lpstr>
      <vt:lpstr>OTHER CONSIDERATIONS</vt:lpstr>
      <vt:lpstr>AFTER MEAL SERVICE</vt:lpstr>
      <vt:lpstr>Checklist</vt:lpstr>
    </vt:vector>
  </TitlesOfParts>
  <Company>DEPT.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YOU THINK FOOD IS IMPORTANT?</dc:title>
  <dc:creator>DEPT. OF EDUCATION</dc:creator>
  <cp:lastModifiedBy>IT Shared Services</cp:lastModifiedBy>
  <cp:revision>112</cp:revision>
  <dcterms:created xsi:type="dcterms:W3CDTF">2010-02-04T13:53:46Z</dcterms:created>
  <dcterms:modified xsi:type="dcterms:W3CDTF">2015-10-13T16:02:09Z</dcterms:modified>
</cp:coreProperties>
</file>