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61" r:id="rId4"/>
    <p:sldId id="272" r:id="rId5"/>
    <p:sldId id="262" r:id="rId6"/>
    <p:sldId id="271" r:id="rId7"/>
    <p:sldId id="263" r:id="rId8"/>
    <p:sldId id="280" r:id="rId9"/>
    <p:sldId id="264" r:id="rId10"/>
    <p:sldId id="265" r:id="rId11"/>
    <p:sldId id="270" r:id="rId12"/>
    <p:sldId id="266" r:id="rId13"/>
    <p:sldId id="28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40C712-677D-4CD6-8324-184AB9538B26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AE2B065-FA03-49CC-B9D6-CB34E70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about.com/busycooks/How-to-Hold-a-Knif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Knives and </a:t>
            </a:r>
            <a:r>
              <a:rPr lang="en-US" sz="6000" dirty="0"/>
              <a:t>K</a:t>
            </a:r>
            <a:r>
              <a:rPr lang="en-US" sz="6000" dirty="0" smtClean="0"/>
              <a:t>nife Skills</a:t>
            </a:r>
            <a:endParaRPr lang="en-US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2054"/>
            <a:ext cx="3467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329" y="3303896"/>
            <a:ext cx="35528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5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Knife Skills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Mincing cuts include: </a:t>
            </a:r>
          </a:p>
          <a:p>
            <a:pPr lvl="1"/>
            <a:r>
              <a:rPr lang="en-US" sz="4000" b="1" dirty="0">
                <a:solidFill>
                  <a:srgbClr val="CC3300"/>
                </a:solidFill>
              </a:rPr>
              <a:t>Julienne</a:t>
            </a:r>
            <a:r>
              <a:rPr lang="en-US" sz="4000" b="1" dirty="0" smtClean="0">
                <a:solidFill>
                  <a:srgbClr val="CC3300"/>
                </a:solidFill>
              </a:rPr>
              <a:t> - </a:t>
            </a:r>
            <a:r>
              <a:rPr lang="en-US" sz="4000" dirty="0"/>
              <a:t>1⁄8-inch thick matchstick-shaped cuts</a:t>
            </a:r>
            <a:r>
              <a:rPr lang="en-US" sz="4000" dirty="0" smtClean="0"/>
              <a:t>. Can very in size.</a:t>
            </a:r>
            <a:endParaRPr lang="en-US" sz="4000" dirty="0"/>
          </a:p>
          <a:p>
            <a:pPr lvl="1"/>
            <a:endParaRPr lang="en-US" sz="4000" dirty="0"/>
          </a:p>
          <a:p>
            <a:endParaRPr lang="en-US" sz="4000" dirty="0"/>
          </a:p>
        </p:txBody>
      </p:sp>
      <p:pic>
        <p:nvPicPr>
          <p:cNvPr id="9" name="Picture 12" descr="C25-45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3021443" cy="20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4106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78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Knife Skills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Dicing </a:t>
            </a:r>
            <a:r>
              <a:rPr lang="en-US" sz="4000" dirty="0"/>
              <a:t>cuts include: </a:t>
            </a:r>
          </a:p>
          <a:p>
            <a:pPr lvl="1"/>
            <a:r>
              <a:rPr lang="en-US" sz="4000" b="1" dirty="0" smtClean="0">
                <a:solidFill>
                  <a:srgbClr val="CC3300"/>
                </a:solidFill>
              </a:rPr>
              <a:t>Diced - </a:t>
            </a:r>
            <a:r>
              <a:rPr lang="en-US" sz="4000" dirty="0"/>
              <a:t>cut into small blocks </a:t>
            </a:r>
          </a:p>
          <a:p>
            <a:pPr lvl="1"/>
            <a:r>
              <a:rPr lang="en-US" sz="4000" dirty="0" smtClean="0"/>
              <a:t>Large- cubed      Small - minced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8543"/>
            <a:ext cx="1862137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4827"/>
            <a:ext cx="1706290" cy="17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007" y="3671887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60468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560468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57559" y="555733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9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Today’s Lab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Practice your knife skills.</a:t>
            </a:r>
          </a:p>
          <a:p>
            <a:r>
              <a:rPr lang="en-US" sz="4000" dirty="0"/>
              <a:t>Cut an example </a:t>
            </a:r>
            <a:r>
              <a:rPr lang="en-US" sz="4000" dirty="0" smtClean="0"/>
              <a:t>of the </a:t>
            </a:r>
            <a:r>
              <a:rPr lang="en-US" sz="4000" dirty="0"/>
              <a:t>4 knife cuts given to you in class. When complete:</a:t>
            </a:r>
          </a:p>
          <a:p>
            <a:pPr lvl="2"/>
            <a:r>
              <a:rPr lang="en-US" sz="3600" dirty="0"/>
              <a:t>Place on a paper plate with your name on it.</a:t>
            </a:r>
          </a:p>
          <a:p>
            <a:pPr lvl="2"/>
            <a:r>
              <a:rPr lang="en-US" sz="3600" dirty="0"/>
              <a:t>Labeling each of the knife </a:t>
            </a:r>
            <a:r>
              <a:rPr lang="en-US" sz="3600" dirty="0" smtClean="0"/>
              <a:t>cuts.</a:t>
            </a:r>
          </a:p>
          <a:p>
            <a:r>
              <a:rPr lang="en-US" sz="4000" dirty="0" smtClean="0"/>
              <a:t>Clean and check out of your kitchen.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1947943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76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Knife </a:t>
            </a:r>
            <a:r>
              <a:rPr lang="en-US" dirty="0"/>
              <a:t>safety and skills</a:t>
            </a:r>
            <a:endParaRPr lang="en-US" dirty="0" smtClean="0"/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www.foodnetwork.com/videos/knife-basics/65741.html?vpid=tbla|singlevideolp</a:t>
            </a:r>
            <a:endParaRPr lang="en-US" dirty="0"/>
          </a:p>
          <a:p>
            <a:r>
              <a:rPr lang="en-US" dirty="0" smtClean="0"/>
              <a:t>JJC clips on how to dice an onion and an avocado </a:t>
            </a:r>
          </a:p>
          <a:p>
            <a:r>
              <a:rPr lang="en-US" dirty="0" smtClean="0"/>
              <a:t>How to seed a tomato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www.bing.com/videos/search?q=seeding+a+tomato&amp;view=detail&amp;mid=E8845898793360465404E8845898793360465404&amp;first=0&amp;FORM=LKVR5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161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video………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05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http://www.foodnetwork.com/videos/basic-knife-skills/3650.html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3426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3399"/>
                </a:solidFill>
              </a:rPr>
              <a:t>Knife </a:t>
            </a:r>
            <a:r>
              <a:rPr lang="en-US" sz="6000" b="1" dirty="0" smtClean="0">
                <a:solidFill>
                  <a:srgbClr val="003399"/>
                </a:solidFill>
              </a:rPr>
              <a:t>Construction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/>
          <a:lstStyle/>
          <a:p>
            <a:r>
              <a:rPr lang="en-US" sz="2800" b="1" dirty="0">
                <a:latin typeface="+mj-lt"/>
              </a:rPr>
              <a:t>Knives are the most commonly used kitchen tools</a:t>
            </a:r>
          </a:p>
          <a:p>
            <a:r>
              <a:rPr lang="en-US" sz="2800" b="1" dirty="0">
                <a:latin typeface="+mj-lt"/>
              </a:rPr>
              <a:t>Chefs must be familiar with: </a:t>
            </a:r>
          </a:p>
          <a:p>
            <a:pPr lvl="1"/>
            <a:r>
              <a:rPr lang="en-US" sz="2800" b="1" dirty="0">
                <a:latin typeface="+mj-lt"/>
              </a:rPr>
              <a:t>knife construction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and type.</a:t>
            </a:r>
          </a:p>
          <a:p>
            <a:pPr lvl="1"/>
            <a:r>
              <a:rPr lang="en-US" sz="2800" b="1" dirty="0">
                <a:latin typeface="+mj-lt"/>
              </a:rPr>
              <a:t>proper cutting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techniques.</a:t>
            </a:r>
          </a:p>
          <a:p>
            <a:pPr lvl="1"/>
            <a:r>
              <a:rPr lang="en-US" sz="2800" b="1" dirty="0">
                <a:latin typeface="+mj-lt"/>
              </a:rPr>
              <a:t>knife safety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and care.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5720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0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>
                <a:solidFill>
                  <a:srgbClr val="003399"/>
                </a:solidFill>
              </a:rPr>
              <a:t>Knife </a:t>
            </a:r>
            <a:r>
              <a:rPr lang="en-US" sz="5400" b="1" u="sng" dirty="0" smtClean="0">
                <a:solidFill>
                  <a:srgbClr val="003399"/>
                </a:solidFill>
              </a:rPr>
              <a:t>Construction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Parts of a knife: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6" descr="C10-06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6" r="16667"/>
          <a:stretch>
            <a:fillRect/>
          </a:stretch>
        </p:blipFill>
        <p:spPr bwMode="auto">
          <a:xfrm>
            <a:off x="533400" y="2286000"/>
            <a:ext cx="83820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37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502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3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>
                <a:solidFill>
                  <a:srgbClr val="003399"/>
                </a:solidFill>
              </a:rPr>
              <a:t>Knife </a:t>
            </a:r>
            <a:r>
              <a:rPr lang="en-US" sz="5400" b="1" u="sng" dirty="0" smtClean="0">
                <a:solidFill>
                  <a:srgbClr val="003399"/>
                </a:solidFill>
              </a:rPr>
              <a:t>Construction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Types of knives include:</a:t>
            </a:r>
          </a:p>
          <a:p>
            <a:pPr lvl="1"/>
            <a:r>
              <a:rPr lang="en-US" sz="2800" dirty="0"/>
              <a:t>chef’s knife</a:t>
            </a:r>
          </a:p>
          <a:p>
            <a:pPr lvl="1"/>
            <a:r>
              <a:rPr lang="en-US" sz="2800" dirty="0"/>
              <a:t>slicer</a:t>
            </a:r>
          </a:p>
          <a:p>
            <a:pPr lvl="1"/>
            <a:r>
              <a:rPr lang="en-US" sz="2800" dirty="0"/>
              <a:t>boning knife</a:t>
            </a:r>
          </a:p>
          <a:p>
            <a:pPr lvl="1"/>
            <a:r>
              <a:rPr lang="en-US" sz="2800" dirty="0"/>
              <a:t>paring knife</a:t>
            </a:r>
          </a:p>
          <a:p>
            <a:pPr lvl="1"/>
            <a:r>
              <a:rPr lang="en-US" sz="2800" dirty="0" err="1"/>
              <a:t>tournée</a:t>
            </a:r>
            <a:r>
              <a:rPr lang="en-US" sz="2800" dirty="0"/>
              <a:t> knife</a:t>
            </a:r>
          </a:p>
          <a:p>
            <a:pPr lvl="1"/>
            <a:r>
              <a:rPr lang="en-US" sz="2800" dirty="0"/>
              <a:t>fillet knife</a:t>
            </a:r>
          </a:p>
          <a:p>
            <a:pPr lvl="1"/>
            <a:r>
              <a:rPr lang="en-US" sz="2800" dirty="0"/>
              <a:t>butcher knife</a:t>
            </a:r>
          </a:p>
          <a:p>
            <a:endParaRPr lang="en-US" dirty="0"/>
          </a:p>
        </p:txBody>
      </p:sp>
      <p:pic>
        <p:nvPicPr>
          <p:cNvPr id="4" name="Picture 9" descr="OHO2054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3962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Hold a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video.about.com/busycooks/How-to-Hold-a-Knife.htm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47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5400" b="1" u="sng" dirty="0" smtClean="0">
                <a:solidFill>
                  <a:srgbClr val="003399"/>
                </a:solidFill>
              </a:rPr>
              <a:t>Why do we need Different Cuts?</a:t>
            </a:r>
            <a:endParaRPr lang="en-US" sz="5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04415" y="24384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1.Uniform </a:t>
            </a:r>
            <a:r>
              <a:rPr lang="en-US" sz="3600" b="1" dirty="0"/>
              <a:t>cooking times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2.Enhanced </a:t>
            </a:r>
            <a:r>
              <a:rPr lang="en-US" sz="3600" b="1" dirty="0"/>
              <a:t>visual appeal.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38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003399"/>
                </a:solidFill>
              </a:rPr>
              <a:t>Different  Cuts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/>
              <a:t>Knife cuts for slicing include: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4000" dirty="0" err="1" smtClean="0">
                <a:solidFill>
                  <a:srgbClr val="CC3300"/>
                </a:solidFill>
              </a:rPr>
              <a:t>Rondelle</a:t>
            </a:r>
            <a:r>
              <a:rPr lang="en-US" sz="4000" dirty="0" smtClean="0">
                <a:solidFill>
                  <a:srgbClr val="CC3300"/>
                </a:solidFill>
              </a:rPr>
              <a:t> – disk shaped slice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0" descr="C10-20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5" t="22408" r="25000" b="21405"/>
          <a:stretch>
            <a:fillRect/>
          </a:stretch>
        </p:blipFill>
        <p:spPr bwMode="auto">
          <a:xfrm>
            <a:off x="4038600" y="2844800"/>
            <a:ext cx="4648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78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u="sng" dirty="0">
                <a:solidFill>
                  <a:srgbClr val="003399"/>
                </a:solidFill>
              </a:rPr>
              <a:t>Knife </a:t>
            </a:r>
            <a:r>
              <a:rPr lang="en-US" sz="6000" b="1" u="sng" dirty="0" smtClean="0">
                <a:solidFill>
                  <a:srgbClr val="003399"/>
                </a:solidFill>
              </a:rPr>
              <a:t>Skills</a:t>
            </a:r>
            <a:endParaRPr lang="en-US" sz="6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962425" y="1447800"/>
            <a:ext cx="5264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Knife cuts for slicing include</a:t>
            </a:r>
            <a:r>
              <a:rPr lang="en-US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815" y="2052697"/>
            <a:ext cx="540641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b="1" dirty="0" smtClean="0">
                <a:solidFill>
                  <a:srgbClr val="CC3300"/>
                </a:solidFill>
              </a:rPr>
              <a:t>Diagonal – a cut </a:t>
            </a:r>
          </a:p>
          <a:p>
            <a:pPr lvl="1"/>
            <a:r>
              <a:rPr lang="en-US" sz="3200" b="1" dirty="0" smtClean="0">
                <a:solidFill>
                  <a:srgbClr val="CC3300"/>
                </a:solidFill>
              </a:rPr>
              <a:t>the results In an oval or </a:t>
            </a:r>
          </a:p>
          <a:p>
            <a:pPr lvl="1"/>
            <a:r>
              <a:rPr lang="en-US" sz="3200" b="1" dirty="0" smtClean="0">
                <a:solidFill>
                  <a:srgbClr val="CC3300"/>
                </a:solidFill>
              </a:rPr>
              <a:t>elongated slice of  a round </a:t>
            </a:r>
          </a:p>
          <a:p>
            <a:pPr lvl="1"/>
            <a:r>
              <a:rPr lang="en-US" sz="3200" b="1" dirty="0" smtClean="0">
                <a:solidFill>
                  <a:srgbClr val="CC3300"/>
                </a:solidFill>
              </a:rPr>
              <a:t>fruit or vegetable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3229862" cy="24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17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1629</TotalTime>
  <Words>237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Knives and Knife Skills</vt:lpstr>
      <vt:lpstr>Knife Construction</vt:lpstr>
      <vt:lpstr>Knife Construction</vt:lpstr>
      <vt:lpstr>Tang</vt:lpstr>
      <vt:lpstr>Knife Construction</vt:lpstr>
      <vt:lpstr>How to Hold a Knife</vt:lpstr>
      <vt:lpstr>Why do we need Different Cuts?</vt:lpstr>
      <vt:lpstr>Different  Cuts</vt:lpstr>
      <vt:lpstr>Knife Skills</vt:lpstr>
      <vt:lpstr>Knife Skills</vt:lpstr>
      <vt:lpstr>Knife Skills</vt:lpstr>
      <vt:lpstr>Today’s Lab</vt:lpstr>
      <vt:lpstr>Review</vt:lpstr>
      <vt:lpstr>One more video………</vt:lpstr>
    </vt:vector>
  </TitlesOfParts>
  <Company>Hononegah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HCHSUSER</dc:creator>
  <cp:lastModifiedBy>IT Shared Services</cp:lastModifiedBy>
  <cp:revision>24</cp:revision>
  <dcterms:created xsi:type="dcterms:W3CDTF">2011-09-29T12:18:19Z</dcterms:created>
  <dcterms:modified xsi:type="dcterms:W3CDTF">2015-02-19T14:21:00Z</dcterms:modified>
</cp:coreProperties>
</file>