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2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0D3-0F06-4A23-963F-42D14313085D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808-346B-48D2-A229-A49DFA8ED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0D3-0F06-4A23-963F-42D14313085D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808-346B-48D2-A229-A49DFA8ED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0D3-0F06-4A23-963F-42D14313085D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808-346B-48D2-A229-A49DFA8ED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0D3-0F06-4A23-963F-42D14313085D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808-346B-48D2-A229-A49DFA8ED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0D3-0F06-4A23-963F-42D14313085D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808-346B-48D2-A229-A49DFA8ED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0D3-0F06-4A23-963F-42D14313085D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808-346B-48D2-A229-A49DFA8ED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0D3-0F06-4A23-963F-42D14313085D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808-346B-48D2-A229-A49DFA8ED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0D3-0F06-4A23-963F-42D14313085D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808-346B-48D2-A229-A49DFA8ED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0D3-0F06-4A23-963F-42D14313085D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808-346B-48D2-A229-A49DFA8ED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0D3-0F06-4A23-963F-42D14313085D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808-346B-48D2-A229-A49DFA8ED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40D3-0F06-4A23-963F-42D14313085D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808-346B-48D2-A229-A49DFA8ED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540D3-0F06-4A23-963F-42D14313085D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04808-346B-48D2-A229-A49DFA8ED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Knife Skills and Safety Assignment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Culinary 801 B</a:t>
            </a:r>
          </a:p>
          <a:p>
            <a:r>
              <a:rPr lang="en-US" dirty="0" smtClean="0"/>
              <a:t>Fall 2015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Knives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50" y="1625600"/>
          <a:ext cx="6172200" cy="7315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5199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Name of Knife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Picture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</a:tr>
              <a:tr h="1282119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1282119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1282119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1282119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1666755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Knife</a:t>
            </a:r>
            <a:endParaRPr lang="en-US" dirty="0"/>
          </a:p>
        </p:txBody>
      </p:sp>
      <p:pic>
        <p:nvPicPr>
          <p:cNvPr id="4" name="Content Placeholder 3" descr="knif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8700" y="2438400"/>
            <a:ext cx="4975679" cy="5944659"/>
          </a:xfrm>
        </p:spPr>
      </p:pic>
      <p:sp>
        <p:nvSpPr>
          <p:cNvPr id="5" name="TextBox 4"/>
          <p:cNvSpPr txBox="1"/>
          <p:nvPr/>
        </p:nvSpPr>
        <p:spPr>
          <a:xfrm>
            <a:off x="400050" y="1828801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Label the parts of the knife:   A. tip  B. Point  C. Back  D. Cutting Edge   E. Heel </a:t>
            </a:r>
          </a:p>
          <a:p>
            <a:r>
              <a:rPr lang="en-US" dirty="0" smtClean="0"/>
              <a:t>                                                    F. Bolster/Shank   G. Handle  H. Rivets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Knife Safety 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1. Treat all knives and sharp edges with respect.   _____</a:t>
            </a:r>
          </a:p>
          <a:p>
            <a:r>
              <a:rPr lang="en-US" dirty="0" smtClean="0"/>
              <a:t>2. Using a knife as a screwdriver is fine. ____</a:t>
            </a:r>
          </a:p>
          <a:p>
            <a:r>
              <a:rPr lang="en-US" dirty="0" smtClean="0"/>
              <a:t>3. Using sharp knives is more dangerous than sing dull ones. ____</a:t>
            </a:r>
          </a:p>
          <a:p>
            <a:r>
              <a:rPr lang="en-US" dirty="0" smtClean="0"/>
              <a:t>4. Always use a cutting board when cutting. ___</a:t>
            </a:r>
          </a:p>
          <a:p>
            <a:r>
              <a:rPr lang="en-US" dirty="0" smtClean="0"/>
              <a:t>5. Hand someone a knife with the blade facing you. ____</a:t>
            </a:r>
          </a:p>
          <a:p>
            <a:r>
              <a:rPr lang="en-US" dirty="0" smtClean="0"/>
              <a:t>6. Wearing open shoes is dangerous in the lab because of possible falling knives. ____</a:t>
            </a:r>
          </a:p>
          <a:p>
            <a:r>
              <a:rPr lang="en-US" dirty="0" smtClean="0"/>
              <a:t>7. It is ok to put dirty knives into the soapy water to allow them to soak and sanitize. ______</a:t>
            </a:r>
          </a:p>
          <a:p>
            <a:r>
              <a:rPr lang="en-US" dirty="0" smtClean="0"/>
              <a:t>8. Store knives separately, on a magnetic strip so they are visible.</a:t>
            </a:r>
          </a:p>
          <a:p>
            <a:r>
              <a:rPr lang="en-US" dirty="0" smtClean="0"/>
              <a:t>9.  Keep finger tips back and knuckles on the blade to keep fingers safe. ____</a:t>
            </a:r>
          </a:p>
          <a:p>
            <a:r>
              <a:rPr lang="en-US" dirty="0" smtClean="0"/>
              <a:t>10. Grab a falling knife so it does not cut your toes. _____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Sharpening Knives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watching the videos answer these questions. </a:t>
            </a:r>
          </a:p>
          <a:p>
            <a:r>
              <a:rPr lang="en-US" dirty="0" smtClean="0"/>
              <a:t>1. What is a sharpening steel? When is it used?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2. What is a whet stone? When is it used?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Knife Cuts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2900" y="1600200"/>
          <a:ext cx="6172200" cy="723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889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Name of Cut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Description or picture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Food example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</a:tr>
              <a:tr h="12700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Rondelle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1270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Diagonal</a:t>
                      </a:r>
                      <a:r>
                        <a:rPr lang="en-US" sz="2400" baseline="0" dirty="0" smtClean="0"/>
                        <a:t> Slice</a:t>
                      </a:r>
                    </a:p>
                    <a:p>
                      <a:endParaRPr lang="en-US" sz="2400" baseline="0" dirty="0" smtClean="0"/>
                    </a:p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12700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Jullienne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1270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Dice-Cubed</a:t>
                      </a:r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1270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Dice-Minced</a:t>
                      </a:r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260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Knife Skills and Safety Assignment</vt:lpstr>
      <vt:lpstr>Types of Knives</vt:lpstr>
      <vt:lpstr>Parts of a Knife</vt:lpstr>
      <vt:lpstr>Knife Safety True or False</vt:lpstr>
      <vt:lpstr>Sharpening Knives</vt:lpstr>
      <vt:lpstr>Knife Cuts</vt:lpstr>
    </vt:vector>
  </TitlesOfParts>
  <Company>PEI Department of Education and Early Childhood Deve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Knife Skills and Safety Assignment</dc:title>
  <dc:creator>IT Shared Services</dc:creator>
  <cp:lastModifiedBy>IT Shared Services</cp:lastModifiedBy>
  <cp:revision>5</cp:revision>
  <dcterms:created xsi:type="dcterms:W3CDTF">2015-09-21T16:21:57Z</dcterms:created>
  <dcterms:modified xsi:type="dcterms:W3CDTF">2015-09-21T17:03:38Z</dcterms:modified>
</cp:coreProperties>
</file>