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3" r:id="rId2"/>
    <p:sldId id="261" r:id="rId3"/>
    <p:sldId id="262" r:id="rId4"/>
    <p:sldId id="263" r:id="rId5"/>
    <p:sldId id="260" r:id="rId6"/>
    <p:sldId id="259" r:id="rId7"/>
    <p:sldId id="266" r:id="rId8"/>
    <p:sldId id="258" r:id="rId9"/>
    <p:sldId id="257" r:id="rId10"/>
    <p:sldId id="267" r:id="rId11"/>
    <p:sldId id="268" r:id="rId12"/>
    <p:sldId id="256" r:id="rId13"/>
    <p:sldId id="269" r:id="rId14"/>
    <p:sldId id="264" r:id="rId15"/>
    <p:sldId id="276" r:id="rId16"/>
    <p:sldId id="272" r:id="rId17"/>
    <p:sldId id="277" r:id="rId18"/>
    <p:sldId id="281" r:id="rId19"/>
    <p:sldId id="280" r:id="rId20"/>
    <p:sldId id="302" r:id="rId21"/>
    <p:sldId id="285" r:id="rId22"/>
    <p:sldId id="271" r:id="rId23"/>
    <p:sldId id="287" r:id="rId24"/>
    <p:sldId id="288" r:id="rId25"/>
    <p:sldId id="293" r:id="rId26"/>
    <p:sldId id="289" r:id="rId27"/>
    <p:sldId id="290" r:id="rId28"/>
    <p:sldId id="292" r:id="rId29"/>
    <p:sldId id="294" r:id="rId30"/>
    <p:sldId id="299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718" autoAdjust="0"/>
  </p:normalViewPr>
  <p:slideViewPr>
    <p:cSldViewPr>
      <p:cViewPr varScale="1">
        <p:scale>
          <a:sx n="85" d="100"/>
          <a:sy n="85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2766FE-7B95-43BB-9CE2-101C47E27223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2DEDE0-D1C5-44C5-9F90-C2C32FD78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53400" cy="4238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EQUIPMENT </a:t>
            </a:r>
          </a:p>
          <a:p>
            <a:pPr algn="ctr">
              <a:buNone/>
            </a:pPr>
            <a:r>
              <a:rPr lang="en-US" sz="8800" dirty="0" smtClean="0"/>
              <a:t>TEST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400" dirty="0" smtClean="0"/>
              <a:t>#9</a:t>
            </a:r>
            <a:endParaRPr lang="en-CA" sz="4400" dirty="0"/>
          </a:p>
        </p:txBody>
      </p:sp>
      <p:pic>
        <p:nvPicPr>
          <p:cNvPr id="5" name="Content Placeholder 4" descr="tube p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85992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#10</a:t>
            </a:r>
            <a:endParaRPr lang="en-CA" sz="4800" dirty="0"/>
          </a:p>
        </p:txBody>
      </p:sp>
      <p:pic>
        <p:nvPicPr>
          <p:cNvPr id="5" name="Content Placeholder 4" descr="layer cake pa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000240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#11</a:t>
            </a:r>
            <a:endParaRPr lang="en-CA" sz="4800" dirty="0"/>
          </a:p>
        </p:txBody>
      </p:sp>
      <p:pic>
        <p:nvPicPr>
          <p:cNvPr id="8" name="Content Placeholder 7" descr="liquid measuring cu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143116"/>
            <a:ext cx="357190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#12</a:t>
            </a:r>
            <a:endParaRPr lang="en-CA" sz="4800" dirty="0"/>
          </a:p>
        </p:txBody>
      </p:sp>
      <p:pic>
        <p:nvPicPr>
          <p:cNvPr id="5" name="Content Placeholder 4" descr="cooling rac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2833" r="2458" b="9666"/>
          <a:stretch>
            <a:fillRect/>
          </a:stretch>
        </p:blipFill>
        <p:spPr>
          <a:xfrm>
            <a:off x="1714480" y="2143116"/>
            <a:ext cx="599411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#13</a:t>
            </a:r>
            <a:endParaRPr lang="en-CA" sz="4800" dirty="0"/>
          </a:p>
        </p:txBody>
      </p:sp>
      <p:pic>
        <p:nvPicPr>
          <p:cNvPr id="5" name="Content Placeholder 4" descr="rectangular cake p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2037" y="2081212"/>
            <a:ext cx="47148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#14</a:t>
            </a:r>
            <a:endParaRPr lang="en-CA" sz="4800" dirty="0"/>
          </a:p>
        </p:txBody>
      </p:sp>
      <p:pic>
        <p:nvPicPr>
          <p:cNvPr id="7" name="Content Placeholder 6" descr="cutting boar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214554"/>
            <a:ext cx="4071966" cy="369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#15</a:t>
            </a:r>
            <a:endParaRPr lang="en-CA" sz="4800" dirty="0"/>
          </a:p>
        </p:txBody>
      </p:sp>
      <p:pic>
        <p:nvPicPr>
          <p:cNvPr id="5" name="Content Placeholder 4" descr="apr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857364"/>
            <a:ext cx="3422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#16</a:t>
            </a:r>
            <a:endParaRPr lang="en-CA" sz="4800" dirty="0"/>
          </a:p>
        </p:txBody>
      </p:sp>
      <p:pic>
        <p:nvPicPr>
          <p:cNvPr id="5" name="Content Placeholder 4" descr="dish rac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857364"/>
            <a:ext cx="407196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#17</a:t>
            </a:r>
            <a:endParaRPr lang="en-CA" sz="4800" dirty="0"/>
          </a:p>
        </p:txBody>
      </p:sp>
      <p:pic>
        <p:nvPicPr>
          <p:cNvPr id="5" name="Content Placeholder 4" descr="frying_p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0100" y="2243137"/>
            <a:ext cx="523875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#18</a:t>
            </a:r>
            <a:endParaRPr lang="en-CA" sz="4800" dirty="0"/>
          </a:p>
        </p:txBody>
      </p:sp>
      <p:pic>
        <p:nvPicPr>
          <p:cNvPr id="5" name="Content Placeholder 4" descr="electric mix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2975" y="2087880"/>
            <a:ext cx="4953000" cy="352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#1</a:t>
            </a:r>
            <a:endParaRPr lang="en-CA" sz="4800" dirty="0"/>
          </a:p>
        </p:txBody>
      </p:sp>
      <p:pic>
        <p:nvPicPr>
          <p:cNvPr id="5" name="Content Placeholder 4" descr="straight edge spatul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623384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#19</a:t>
            </a:r>
            <a:endParaRPr lang="en-US" sz="4800" dirty="0"/>
          </a:p>
        </p:txBody>
      </p:sp>
      <p:pic>
        <p:nvPicPr>
          <p:cNvPr id="5" name="Content Placeholder 4" descr="rolling p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000240"/>
            <a:ext cx="4143404" cy="381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#20</a:t>
            </a:r>
            <a:endParaRPr lang="en-CA" sz="4800" dirty="0"/>
          </a:p>
        </p:txBody>
      </p:sp>
      <p:pic>
        <p:nvPicPr>
          <p:cNvPr id="7" name="Content Placeholder 6" descr="loaf p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857364"/>
            <a:ext cx="469612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#21</a:t>
            </a:r>
            <a:endParaRPr lang="en-CA" sz="4800" dirty="0"/>
          </a:p>
        </p:txBody>
      </p:sp>
      <p:pic>
        <p:nvPicPr>
          <p:cNvPr id="5" name="Content Placeholder 4" descr="box gra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928802"/>
            <a:ext cx="3286148" cy="410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#22</a:t>
            </a:r>
            <a:endParaRPr lang="en-CA" sz="4800" dirty="0"/>
          </a:p>
        </p:txBody>
      </p:sp>
      <p:pic>
        <p:nvPicPr>
          <p:cNvPr id="7" name="Content Placeholder 6" descr="muffin p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9475" y="1841500"/>
            <a:ext cx="7620000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#23</a:t>
            </a:r>
            <a:endParaRPr lang="en-CA" sz="4800" dirty="0"/>
          </a:p>
        </p:txBody>
      </p:sp>
      <p:pic>
        <p:nvPicPr>
          <p:cNvPr id="5" name="Content Placeholder 4" descr="oven mit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857364"/>
            <a:ext cx="3465339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#24</a:t>
            </a:r>
            <a:endParaRPr lang="en-CA" sz="4800" dirty="0"/>
          </a:p>
        </p:txBody>
      </p:sp>
      <p:pic>
        <p:nvPicPr>
          <p:cNvPr id="5" name="Content Placeholder 4" descr="pizza p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85925"/>
            <a:ext cx="3714776" cy="453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smtClean="0"/>
              <a:t>#25</a:t>
            </a:r>
            <a:endParaRPr lang="en-CA" sz="4800" dirty="0"/>
          </a:p>
        </p:txBody>
      </p:sp>
      <p:pic>
        <p:nvPicPr>
          <p:cNvPr id="5" name="Content Placeholder 4" descr="paring knif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928802"/>
            <a:ext cx="414340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#26</a:t>
            </a:r>
            <a:endParaRPr lang="en-CA" sz="4800" dirty="0"/>
          </a:p>
        </p:txBody>
      </p:sp>
      <p:pic>
        <p:nvPicPr>
          <p:cNvPr id="5" name="Content Placeholder 4" descr="pastry blend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2825" y="1720850"/>
            <a:ext cx="4813300" cy="425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#27</a:t>
            </a:r>
            <a:endParaRPr lang="en-CA" sz="4800" dirty="0"/>
          </a:p>
        </p:txBody>
      </p:sp>
      <p:pic>
        <p:nvPicPr>
          <p:cNvPr id="7" name="Content Placeholder 6" descr="pie pla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857364"/>
            <a:ext cx="428628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#28</a:t>
            </a:r>
            <a:endParaRPr lang="en-CA" sz="4800" dirty="0"/>
          </a:p>
        </p:txBody>
      </p:sp>
      <p:pic>
        <p:nvPicPr>
          <p:cNvPr id="7" name="Content Placeholder 6" descr="saucepan and li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928802"/>
            <a:ext cx="493791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</a:t>
            </a:r>
            <a:endParaRPr lang="en-CA" sz="4800" dirty="0"/>
          </a:p>
        </p:txBody>
      </p:sp>
      <p:pic>
        <p:nvPicPr>
          <p:cNvPr id="5" name="Content Placeholder 4" descr="mixing bow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785926"/>
            <a:ext cx="3583003" cy="438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#29</a:t>
            </a:r>
            <a:endParaRPr lang="en-CA" sz="4800" dirty="0"/>
          </a:p>
        </p:txBody>
      </p:sp>
      <p:pic>
        <p:nvPicPr>
          <p:cNvPr id="5" name="Content Placeholder 4" descr="wooden spo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78592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#30</a:t>
            </a:r>
            <a:endParaRPr lang="en-US" sz="4800" dirty="0"/>
          </a:p>
        </p:txBody>
      </p:sp>
      <p:pic>
        <p:nvPicPr>
          <p:cNvPr id="5" name="Content Placeholder 4" descr="cookie cutters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491136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#3</a:t>
            </a:r>
            <a:endParaRPr lang="en-CA" sz="4800" dirty="0"/>
          </a:p>
        </p:txBody>
      </p:sp>
      <p:pic>
        <p:nvPicPr>
          <p:cNvPr id="5" name="Content Placeholder 4" descr="square cake p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857364"/>
            <a:ext cx="5072098" cy="420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#4</a:t>
            </a:r>
            <a:endParaRPr lang="en-CA" sz="4800" dirty="0"/>
          </a:p>
        </p:txBody>
      </p:sp>
      <p:pic>
        <p:nvPicPr>
          <p:cNvPr id="5" name="Content Placeholder 4" descr="wire whis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47148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#5</a:t>
            </a:r>
            <a:endParaRPr lang="en-CA" sz="4800" dirty="0"/>
          </a:p>
        </p:txBody>
      </p:sp>
      <p:pic>
        <p:nvPicPr>
          <p:cNvPr id="5" name="Content Placeholder 4" descr="rubber scrap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785926"/>
            <a:ext cx="3571900" cy="449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#6</a:t>
            </a:r>
            <a:endParaRPr lang="en-CA" sz="4800" dirty="0"/>
          </a:p>
        </p:txBody>
      </p:sp>
      <p:pic>
        <p:nvPicPr>
          <p:cNvPr id="5" name="Content Placeholder 4" descr="baking she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928802"/>
            <a:ext cx="4813300" cy="425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#7</a:t>
            </a:r>
            <a:endParaRPr lang="en-CA" sz="4800" dirty="0"/>
          </a:p>
        </p:txBody>
      </p:sp>
      <p:pic>
        <p:nvPicPr>
          <p:cNvPr id="5" name="Content Placeholder 4" descr="measuring_spo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600079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#8</a:t>
            </a:r>
            <a:endParaRPr lang="en-CA" sz="4800" dirty="0"/>
          </a:p>
        </p:txBody>
      </p:sp>
      <p:pic>
        <p:nvPicPr>
          <p:cNvPr id="6" name="Content Placeholder 5" descr="DryMeasuringCu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214554"/>
            <a:ext cx="4762533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240</TotalTime>
  <Words>62</Words>
  <Application>Microsoft Office PowerPoint</Application>
  <PresentationFormat>On-screen Show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Slide 1</vt:lpstr>
      <vt:lpstr>#1</vt:lpstr>
      <vt:lpstr>#2</vt:lpstr>
      <vt:lpstr>#3</vt:lpstr>
      <vt:lpstr>#4</vt:lpstr>
      <vt:lpstr>#5</vt:lpstr>
      <vt:lpstr>#6</vt:lpstr>
      <vt:lpstr>#7</vt:lpstr>
      <vt:lpstr>#8</vt:lpstr>
      <vt:lpstr>#9</vt:lpstr>
      <vt:lpstr>#10</vt:lpstr>
      <vt:lpstr>#11</vt:lpstr>
      <vt:lpstr>#12</vt:lpstr>
      <vt:lpstr>#13</vt:lpstr>
      <vt:lpstr>#14</vt:lpstr>
      <vt:lpstr>#15</vt:lpstr>
      <vt:lpstr>#16</vt:lpstr>
      <vt:lpstr>#17</vt:lpstr>
      <vt:lpstr>#18</vt:lpstr>
      <vt:lpstr>#19</vt:lpstr>
      <vt:lpstr>#20</vt:lpstr>
      <vt:lpstr>#21</vt:lpstr>
      <vt:lpstr>#22</vt:lpstr>
      <vt:lpstr>#23</vt:lpstr>
      <vt:lpstr>#24</vt:lpstr>
      <vt:lpstr>#25</vt:lpstr>
      <vt:lpstr>#26</vt:lpstr>
      <vt:lpstr>#27</vt:lpstr>
      <vt:lpstr>#28</vt:lpstr>
      <vt:lpstr>#29</vt:lpstr>
      <vt:lpstr>#30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measuring cup</dc:title>
  <dc:creator>Anne</dc:creator>
  <cp:lastModifiedBy>Default</cp:lastModifiedBy>
  <cp:revision>82</cp:revision>
  <dcterms:created xsi:type="dcterms:W3CDTF">2010-03-21T13:25:01Z</dcterms:created>
  <dcterms:modified xsi:type="dcterms:W3CDTF">2012-09-07T12:35:34Z</dcterms:modified>
</cp:coreProperties>
</file>